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16" r:id="rId3"/>
    <p:sldId id="307" r:id="rId4"/>
    <p:sldId id="31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0000"/>
    <a:srgbClr val="339933"/>
    <a:srgbClr val="FF6600"/>
    <a:srgbClr val="FFFF99"/>
    <a:srgbClr val="99CCFF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008" autoAdjust="0"/>
    <p:restoredTop sz="94649" autoAdjust="0"/>
  </p:normalViewPr>
  <p:slideViewPr>
    <p:cSldViewPr>
      <p:cViewPr varScale="1">
        <p:scale>
          <a:sx n="62" d="100"/>
          <a:sy n="62" d="100"/>
        </p:scale>
        <p:origin x="66" y="3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51448AB-EA5E-C90D-C895-4F87E2388572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4" name="フレーム 3">
              <a:extLst>
                <a:ext uri="{FF2B5EF4-FFF2-40B4-BE49-F238E27FC236}">
                  <a16:creationId xmlns:a16="http://schemas.microsoft.com/office/drawing/2014/main" id="{79AD913A-156B-9194-92C3-EF965E325334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57AB278E-9CB1-4E00-3096-1DA0BCAC4EC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44D14A7-AFDE-9525-32BA-B644CD9B8A3F}"/>
              </a:ext>
            </a:extLst>
          </p:cNvPr>
          <p:cNvSpPr txBox="1"/>
          <p:nvPr/>
        </p:nvSpPr>
        <p:spPr>
          <a:xfrm>
            <a:off x="842546" y="792480"/>
            <a:ext cx="8286214" cy="24713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砂防施設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918F149-C0CF-82D9-627B-70770ED6B424}"/>
              </a:ext>
            </a:extLst>
          </p:cNvPr>
          <p:cNvSpPr txBox="1"/>
          <p:nvPr/>
        </p:nvSpPr>
        <p:spPr>
          <a:xfrm>
            <a:off x="842546" y="3566160"/>
            <a:ext cx="8286214" cy="24713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立入禁止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0314EEE-94B4-E643-BABF-1C9C94A3BD47}"/>
              </a:ext>
            </a:extLst>
          </p:cNvPr>
          <p:cNvGrpSpPr/>
          <p:nvPr/>
        </p:nvGrpSpPr>
        <p:grpSpPr>
          <a:xfrm>
            <a:off x="429741" y="384313"/>
            <a:ext cx="9111824" cy="6061342"/>
            <a:chOff x="842546" y="792480"/>
            <a:chExt cx="8286214" cy="5245008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C825FB47-413B-7230-DA4C-88D4F420DAE9}"/>
                </a:ext>
              </a:extLst>
            </p:cNvPr>
            <p:cNvSpPr txBox="1"/>
            <p:nvPr/>
          </p:nvSpPr>
          <p:spPr>
            <a:xfrm>
              <a:off x="842546" y="792480"/>
              <a:ext cx="8286214" cy="24713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5400" dirty="0">
                  <a:ln w="28575">
                    <a:noFill/>
                  </a:ln>
                </a:rPr>
                <a:t>砂防施設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374F8F7D-7ACE-B605-5DF9-BD380ACFB0F3}"/>
                </a:ext>
              </a:extLst>
            </p:cNvPr>
            <p:cNvSpPr txBox="1"/>
            <p:nvPr/>
          </p:nvSpPr>
          <p:spPr>
            <a:xfrm>
              <a:off x="842546" y="3566160"/>
              <a:ext cx="8286214" cy="24713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立入禁止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0607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19CA58B-F313-43B8-6696-4488730576C3}"/>
              </a:ext>
            </a:extLst>
          </p:cNvPr>
          <p:cNvSpPr/>
          <p:nvPr/>
        </p:nvSpPr>
        <p:spPr>
          <a:xfrm>
            <a:off x="56289" y="62462"/>
            <a:ext cx="9738640" cy="226228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AAD3AA0-5C52-C417-C6C0-A56875439523}"/>
              </a:ext>
            </a:extLst>
          </p:cNvPr>
          <p:cNvGrpSpPr/>
          <p:nvPr/>
        </p:nvGrpSpPr>
        <p:grpSpPr>
          <a:xfrm>
            <a:off x="317485" y="2682407"/>
            <a:ext cx="9224080" cy="3781740"/>
            <a:chOff x="842546" y="792480"/>
            <a:chExt cx="8286214" cy="5245008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016D390A-BF7D-67D6-E897-6E7B963609D8}"/>
                </a:ext>
              </a:extLst>
            </p:cNvPr>
            <p:cNvSpPr txBox="1"/>
            <p:nvPr/>
          </p:nvSpPr>
          <p:spPr>
            <a:xfrm>
              <a:off x="842546" y="792480"/>
              <a:ext cx="8286214" cy="24713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5400" dirty="0">
                  <a:ln w="28575">
                    <a:noFill/>
                  </a:ln>
                </a:rPr>
                <a:t>砂防施設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912C3B90-7497-A895-7B08-F1461337A2A4}"/>
                </a:ext>
              </a:extLst>
            </p:cNvPr>
            <p:cNvSpPr txBox="1"/>
            <p:nvPr/>
          </p:nvSpPr>
          <p:spPr>
            <a:xfrm>
              <a:off x="842546" y="3566160"/>
              <a:ext cx="8286214" cy="24713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立入禁止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1A2CDD0-E331-9551-1D96-48884956C889}"/>
              </a:ext>
            </a:extLst>
          </p:cNvPr>
          <p:cNvGrpSpPr/>
          <p:nvPr/>
        </p:nvGrpSpPr>
        <p:grpSpPr>
          <a:xfrm>
            <a:off x="3351358" y="393853"/>
            <a:ext cx="3148501" cy="1820628"/>
            <a:chOff x="3169319" y="2528899"/>
            <a:chExt cx="3331254" cy="1926308"/>
          </a:xfrm>
        </p:grpSpPr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EBF4BFB4-62C5-A175-D33E-F33E866117EE}"/>
                </a:ext>
              </a:extLst>
            </p:cNvPr>
            <p:cNvSpPr/>
            <p:nvPr/>
          </p:nvSpPr>
          <p:spPr bwMode="auto">
            <a:xfrm rot="900000" flipH="1">
              <a:off x="5851287" y="2567441"/>
              <a:ext cx="180020" cy="1746691"/>
            </a:xfrm>
            <a:prstGeom prst="roundRect">
              <a:avLst>
                <a:gd name="adj" fmla="val 20194"/>
              </a:avLst>
            </a:prstGeom>
            <a:solidFill>
              <a:srgbClr val="FF9933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BEFFFCB3-2B08-B809-DF22-00C6E86866A9}"/>
                </a:ext>
              </a:extLst>
            </p:cNvPr>
            <p:cNvSpPr/>
            <p:nvPr/>
          </p:nvSpPr>
          <p:spPr bwMode="auto">
            <a:xfrm rot="20700000">
              <a:off x="3652134" y="2567441"/>
              <a:ext cx="180020" cy="1746691"/>
            </a:xfrm>
            <a:prstGeom prst="roundRect">
              <a:avLst>
                <a:gd name="adj" fmla="val 20194"/>
              </a:avLst>
            </a:prstGeom>
            <a:solidFill>
              <a:srgbClr val="FF9933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BBD36A32-5257-8E25-1CE6-98B22F4E21F3}"/>
                </a:ext>
              </a:extLst>
            </p:cNvPr>
            <p:cNvSpPr/>
            <p:nvPr/>
          </p:nvSpPr>
          <p:spPr bwMode="auto">
            <a:xfrm>
              <a:off x="3446565" y="2708920"/>
              <a:ext cx="2790310" cy="990110"/>
            </a:xfrm>
            <a:prstGeom prst="rect">
              <a:avLst/>
            </a:prstGeom>
            <a:solidFill>
              <a:srgbClr val="FFC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F98F7FA2-B53E-EF33-A63F-683FFB3766B0}"/>
                </a:ext>
              </a:extLst>
            </p:cNvPr>
            <p:cNvSpPr/>
            <p:nvPr/>
          </p:nvSpPr>
          <p:spPr bwMode="auto">
            <a:xfrm>
              <a:off x="3446565" y="2708920"/>
              <a:ext cx="2790310" cy="990110"/>
            </a:xfrm>
            <a:custGeom>
              <a:avLst/>
              <a:gdLst>
                <a:gd name="connsiteX0" fmla="*/ 2641782 w 2790310"/>
                <a:gd name="connsiteY0" fmla="*/ 0 h 990110"/>
                <a:gd name="connsiteX1" fmla="*/ 2790310 w 2790310"/>
                <a:gd name="connsiteY1" fmla="*/ 0 h 990110"/>
                <a:gd name="connsiteX2" fmla="*/ 2790310 w 2790310"/>
                <a:gd name="connsiteY2" fmla="*/ 374933 h 990110"/>
                <a:gd name="connsiteX3" fmla="*/ 2461594 w 2790310"/>
                <a:gd name="connsiteY3" fmla="*/ 990110 h 990110"/>
                <a:gd name="connsiteX4" fmla="*/ 2112722 w 2790310"/>
                <a:gd name="connsiteY4" fmla="*/ 990110 h 990110"/>
                <a:gd name="connsiteX5" fmla="*/ 1900780 w 2790310"/>
                <a:gd name="connsiteY5" fmla="*/ 0 h 990110"/>
                <a:gd name="connsiteX6" fmla="*/ 2249652 w 2790310"/>
                <a:gd name="connsiteY6" fmla="*/ 0 h 990110"/>
                <a:gd name="connsiteX7" fmla="*/ 1720593 w 2790310"/>
                <a:gd name="connsiteY7" fmla="*/ 990110 h 990110"/>
                <a:gd name="connsiteX8" fmla="*/ 1371721 w 2790310"/>
                <a:gd name="connsiteY8" fmla="*/ 990110 h 990110"/>
                <a:gd name="connsiteX9" fmla="*/ 1159778 w 2790310"/>
                <a:gd name="connsiteY9" fmla="*/ 0 h 990110"/>
                <a:gd name="connsiteX10" fmla="*/ 1508650 w 2790310"/>
                <a:gd name="connsiteY10" fmla="*/ 0 h 990110"/>
                <a:gd name="connsiteX11" fmla="*/ 979591 w 2790310"/>
                <a:gd name="connsiteY11" fmla="*/ 990110 h 990110"/>
                <a:gd name="connsiteX12" fmla="*/ 630719 w 2790310"/>
                <a:gd name="connsiteY12" fmla="*/ 990110 h 990110"/>
                <a:gd name="connsiteX13" fmla="*/ 418776 w 2790310"/>
                <a:gd name="connsiteY13" fmla="*/ 0 h 990110"/>
                <a:gd name="connsiteX14" fmla="*/ 767647 w 2790310"/>
                <a:gd name="connsiteY14" fmla="*/ 0 h 990110"/>
                <a:gd name="connsiteX15" fmla="*/ 238589 w 2790310"/>
                <a:gd name="connsiteY15" fmla="*/ 990110 h 990110"/>
                <a:gd name="connsiteX16" fmla="*/ 0 w 2790310"/>
                <a:gd name="connsiteY16" fmla="*/ 990110 h 990110"/>
                <a:gd name="connsiteX17" fmla="*/ 0 w 2790310"/>
                <a:gd name="connsiteY17" fmla="*/ 783720 h 99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790310" h="990110">
                  <a:moveTo>
                    <a:pt x="2641782" y="0"/>
                  </a:moveTo>
                  <a:lnTo>
                    <a:pt x="2790310" y="0"/>
                  </a:lnTo>
                  <a:lnTo>
                    <a:pt x="2790310" y="374933"/>
                  </a:lnTo>
                  <a:lnTo>
                    <a:pt x="2461594" y="990110"/>
                  </a:lnTo>
                  <a:lnTo>
                    <a:pt x="2112722" y="990110"/>
                  </a:lnTo>
                  <a:close/>
                  <a:moveTo>
                    <a:pt x="1900780" y="0"/>
                  </a:moveTo>
                  <a:lnTo>
                    <a:pt x="2249652" y="0"/>
                  </a:lnTo>
                  <a:lnTo>
                    <a:pt x="1720593" y="990110"/>
                  </a:lnTo>
                  <a:lnTo>
                    <a:pt x="1371721" y="990110"/>
                  </a:lnTo>
                  <a:close/>
                  <a:moveTo>
                    <a:pt x="1159778" y="0"/>
                  </a:moveTo>
                  <a:lnTo>
                    <a:pt x="1508650" y="0"/>
                  </a:lnTo>
                  <a:lnTo>
                    <a:pt x="979591" y="990110"/>
                  </a:lnTo>
                  <a:lnTo>
                    <a:pt x="630719" y="990110"/>
                  </a:lnTo>
                  <a:close/>
                  <a:moveTo>
                    <a:pt x="418776" y="0"/>
                  </a:moveTo>
                  <a:lnTo>
                    <a:pt x="767647" y="0"/>
                  </a:lnTo>
                  <a:lnTo>
                    <a:pt x="238589" y="990110"/>
                  </a:lnTo>
                  <a:lnTo>
                    <a:pt x="0" y="990110"/>
                  </a:lnTo>
                  <a:lnTo>
                    <a:pt x="0" y="783720"/>
                  </a:lnTo>
                  <a:close/>
                </a:path>
              </a:pathLst>
            </a:cu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35D4629C-A52C-A331-8BC8-435B07544AD5}"/>
                </a:ext>
              </a:extLst>
            </p:cNvPr>
            <p:cNvSpPr/>
            <p:nvPr/>
          </p:nvSpPr>
          <p:spPr bwMode="auto">
            <a:xfrm rot="900000">
              <a:off x="3169319" y="2564997"/>
              <a:ext cx="180020" cy="1890210"/>
            </a:xfrm>
            <a:prstGeom prst="roundRect">
              <a:avLst>
                <a:gd name="adj" fmla="val 20194"/>
              </a:avLst>
            </a:prstGeom>
            <a:solidFill>
              <a:srgbClr val="FFC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457E4400-8DA8-D366-F7D3-5DA4276215EB}"/>
                </a:ext>
              </a:extLst>
            </p:cNvPr>
            <p:cNvSpPr/>
            <p:nvPr/>
          </p:nvSpPr>
          <p:spPr bwMode="auto">
            <a:xfrm rot="20700000" flipH="1">
              <a:off x="6320553" y="2564996"/>
              <a:ext cx="180020" cy="1890210"/>
            </a:xfrm>
            <a:prstGeom prst="roundRect">
              <a:avLst>
                <a:gd name="adj" fmla="val 20194"/>
              </a:avLst>
            </a:prstGeom>
            <a:solidFill>
              <a:srgbClr val="FFC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DA05AEC3-4116-27E5-D483-0B16B45786E1}"/>
                </a:ext>
              </a:extLst>
            </p:cNvPr>
            <p:cNvSpPr/>
            <p:nvPr/>
          </p:nvSpPr>
          <p:spPr bwMode="auto">
            <a:xfrm rot="5400000">
              <a:off x="4734814" y="1050573"/>
              <a:ext cx="180020" cy="3136671"/>
            </a:xfrm>
            <a:prstGeom prst="roundRect">
              <a:avLst>
                <a:gd name="adj" fmla="val 20194"/>
              </a:avLst>
            </a:prstGeom>
            <a:solidFill>
              <a:srgbClr val="FFC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2E29681C-AAC7-2619-00C1-1020DE4557AC}"/>
                </a:ext>
              </a:extLst>
            </p:cNvPr>
            <p:cNvSpPr/>
            <p:nvPr/>
          </p:nvSpPr>
          <p:spPr bwMode="auto">
            <a:xfrm>
              <a:off x="3274982" y="2618908"/>
              <a:ext cx="3137227" cy="98892"/>
            </a:xfrm>
            <a:prstGeom prst="rect">
              <a:avLst/>
            </a:prstGeom>
            <a:solidFill>
              <a:srgbClr val="000000">
                <a:alpha val="40000"/>
              </a:srgbClr>
            </a:solidFill>
            <a:ln w="762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53110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フリーフォーム: 図形 101">
            <a:extLst>
              <a:ext uri="{FF2B5EF4-FFF2-40B4-BE49-F238E27FC236}">
                <a16:creationId xmlns:a16="http://schemas.microsoft.com/office/drawing/2014/main" id="{D509C4BD-D971-C57C-DFD5-9385D21D4925}"/>
              </a:ext>
            </a:extLst>
          </p:cNvPr>
          <p:cNvSpPr/>
          <p:nvPr/>
        </p:nvSpPr>
        <p:spPr>
          <a:xfrm>
            <a:off x="1886640" y="382779"/>
            <a:ext cx="7711105" cy="6092442"/>
          </a:xfrm>
          <a:custGeom>
            <a:avLst/>
            <a:gdLst>
              <a:gd name="connsiteX0" fmla="*/ 782801 w 7711105"/>
              <a:gd name="connsiteY0" fmla="*/ 0 h 6092442"/>
              <a:gd name="connsiteX1" fmla="*/ 7406909 w 7711105"/>
              <a:gd name="connsiteY1" fmla="*/ 0 h 6092442"/>
              <a:gd name="connsiteX2" fmla="*/ 7711105 w 7711105"/>
              <a:gd name="connsiteY2" fmla="*/ 304196 h 6092442"/>
              <a:gd name="connsiteX3" fmla="*/ 7711105 w 7711105"/>
              <a:gd name="connsiteY3" fmla="*/ 5788246 h 6092442"/>
              <a:gd name="connsiteX4" fmla="*/ 7406909 w 7711105"/>
              <a:gd name="connsiteY4" fmla="*/ 6092442 h 6092442"/>
              <a:gd name="connsiteX5" fmla="*/ 782801 w 7711105"/>
              <a:gd name="connsiteY5" fmla="*/ 6092442 h 6092442"/>
              <a:gd name="connsiteX6" fmla="*/ 478605 w 7711105"/>
              <a:gd name="connsiteY6" fmla="*/ 5788246 h 6092442"/>
              <a:gd name="connsiteX7" fmla="*/ 478605 w 7711105"/>
              <a:gd name="connsiteY7" fmla="*/ 3497949 h 6092442"/>
              <a:gd name="connsiteX8" fmla="*/ 429384 w 7711105"/>
              <a:gd name="connsiteY8" fmla="*/ 3511006 h 6092442"/>
              <a:gd name="connsiteX9" fmla="*/ 0 w 7711105"/>
              <a:gd name="connsiteY9" fmla="*/ 3740682 h 6092442"/>
              <a:gd name="connsiteX10" fmla="*/ 432564 w 7711105"/>
              <a:gd name="connsiteY10" fmla="*/ 3117088 h 6092442"/>
              <a:gd name="connsiteX11" fmla="*/ 478605 w 7711105"/>
              <a:gd name="connsiteY11" fmla="*/ 3087492 h 6092442"/>
              <a:gd name="connsiteX12" fmla="*/ 478605 w 7711105"/>
              <a:gd name="connsiteY12" fmla="*/ 304196 h 6092442"/>
              <a:gd name="connsiteX13" fmla="*/ 782801 w 7711105"/>
              <a:gd name="connsiteY13" fmla="*/ 0 h 6092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711105" h="6092442">
                <a:moveTo>
                  <a:pt x="782801" y="0"/>
                </a:moveTo>
                <a:lnTo>
                  <a:pt x="7406909" y="0"/>
                </a:lnTo>
                <a:cubicBezTo>
                  <a:pt x="7574912" y="0"/>
                  <a:pt x="7711105" y="136193"/>
                  <a:pt x="7711105" y="304196"/>
                </a:cubicBezTo>
                <a:lnTo>
                  <a:pt x="7711105" y="5788246"/>
                </a:lnTo>
                <a:cubicBezTo>
                  <a:pt x="7711105" y="5956249"/>
                  <a:pt x="7574912" y="6092442"/>
                  <a:pt x="7406909" y="6092442"/>
                </a:cubicBezTo>
                <a:lnTo>
                  <a:pt x="782801" y="6092442"/>
                </a:lnTo>
                <a:cubicBezTo>
                  <a:pt x="614798" y="6092442"/>
                  <a:pt x="478605" y="5956249"/>
                  <a:pt x="478605" y="5788246"/>
                </a:cubicBezTo>
                <a:lnTo>
                  <a:pt x="478605" y="3497949"/>
                </a:lnTo>
                <a:lnTo>
                  <a:pt x="429384" y="3511006"/>
                </a:lnTo>
                <a:cubicBezTo>
                  <a:pt x="275866" y="3561329"/>
                  <a:pt x="130328" y="3638380"/>
                  <a:pt x="0" y="3740682"/>
                </a:cubicBezTo>
                <a:cubicBezTo>
                  <a:pt x="70226" y="3478594"/>
                  <a:pt x="227587" y="3263124"/>
                  <a:pt x="432564" y="3117088"/>
                </a:cubicBezTo>
                <a:lnTo>
                  <a:pt x="478605" y="3087492"/>
                </a:lnTo>
                <a:lnTo>
                  <a:pt x="478605" y="304196"/>
                </a:lnTo>
                <a:cubicBezTo>
                  <a:pt x="478605" y="136193"/>
                  <a:pt x="614798" y="0"/>
                  <a:pt x="78280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70BF332A-D34D-1943-1400-E0A9E004CB4A}"/>
              </a:ext>
            </a:extLst>
          </p:cNvPr>
          <p:cNvGrpSpPr/>
          <p:nvPr/>
        </p:nvGrpSpPr>
        <p:grpSpPr>
          <a:xfrm>
            <a:off x="407495" y="3924055"/>
            <a:ext cx="2052008" cy="2702244"/>
            <a:chOff x="1560336" y="1221811"/>
            <a:chExt cx="2052008" cy="2702244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DD8510E4-E06D-6EBE-1121-D18A08E6CC5B}"/>
                </a:ext>
              </a:extLst>
            </p:cNvPr>
            <p:cNvGrpSpPr/>
            <p:nvPr/>
          </p:nvGrpSpPr>
          <p:grpSpPr>
            <a:xfrm>
              <a:off x="1560336" y="1221811"/>
              <a:ext cx="1624111" cy="2702244"/>
              <a:chOff x="1560336" y="1221811"/>
              <a:chExt cx="1624111" cy="2702244"/>
            </a:xfrm>
          </p:grpSpPr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A6A734D6-65C5-D3C1-0790-768C07FA1C9C}"/>
                  </a:ext>
                </a:extLst>
              </p:cNvPr>
              <p:cNvGrpSpPr/>
              <p:nvPr/>
            </p:nvGrpSpPr>
            <p:grpSpPr>
              <a:xfrm>
                <a:off x="1560336" y="2020335"/>
                <a:ext cx="1620922" cy="502050"/>
                <a:chOff x="1560336" y="2020335"/>
                <a:chExt cx="1620922" cy="502050"/>
              </a:xfrm>
            </p:grpSpPr>
            <p:sp>
              <p:nvSpPr>
                <p:cNvPr id="97" name="楕円 96">
                  <a:extLst>
                    <a:ext uri="{FF2B5EF4-FFF2-40B4-BE49-F238E27FC236}">
                      <a16:creationId xmlns:a16="http://schemas.microsoft.com/office/drawing/2014/main" id="{236595AF-0D33-407C-B470-245242713262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24088" y="2020336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楕円 97">
                  <a:extLst>
                    <a:ext uri="{FF2B5EF4-FFF2-40B4-BE49-F238E27FC236}">
                      <a16:creationId xmlns:a16="http://schemas.microsoft.com/office/drawing/2014/main" id="{68015153-F5A6-F580-7935-EBF5108E90C7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93608" y="2118055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9D7F7623-3EAA-2613-77B4-59D83E3B947D}"/>
                    </a:ext>
                  </a:extLst>
                </p:cNvPr>
                <p:cNvSpPr/>
                <p:nvPr/>
              </p:nvSpPr>
              <p:spPr bwMode="auto">
                <a:xfrm rot="20700000">
                  <a:off x="1560336" y="2020335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02632494-38E6-2AA7-1184-230577EC1099}"/>
                    </a:ext>
                  </a:extLst>
                </p:cNvPr>
                <p:cNvSpPr/>
                <p:nvPr/>
              </p:nvSpPr>
              <p:spPr bwMode="auto">
                <a:xfrm rot="20700000">
                  <a:off x="1629856" y="2118054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891AE209-E8DF-DBC3-3B36-9C2BD4BA9CCD}"/>
                  </a:ext>
                </a:extLst>
              </p:cNvPr>
              <p:cNvSpPr/>
              <p:nvPr/>
            </p:nvSpPr>
            <p:spPr bwMode="auto">
              <a:xfrm>
                <a:off x="1664052" y="1311209"/>
                <a:ext cx="1409652" cy="1538921"/>
              </a:xfrm>
              <a:prstGeom prst="ellips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D6FB4934-76EA-3896-8890-6B6FEDD5CD3D}"/>
                  </a:ext>
                </a:extLst>
              </p:cNvPr>
              <p:cNvGrpSpPr/>
              <p:nvPr/>
            </p:nvGrpSpPr>
            <p:grpSpPr>
              <a:xfrm>
                <a:off x="1563136" y="1221811"/>
                <a:ext cx="1621311" cy="2702244"/>
                <a:chOff x="1563136" y="1221811"/>
                <a:chExt cx="1621311" cy="2702244"/>
              </a:xfrm>
            </p:grpSpPr>
            <p:sp>
              <p:nvSpPr>
                <p:cNvPr id="77" name="台形 76">
                  <a:extLst>
                    <a:ext uri="{FF2B5EF4-FFF2-40B4-BE49-F238E27FC236}">
                      <a16:creationId xmlns:a16="http://schemas.microsoft.com/office/drawing/2014/main" id="{1BF01463-EA4A-9BD0-05BA-DBD97EF3C466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四角形: 上の 2 つの角を丸める 77">
                  <a:extLst>
                    <a:ext uri="{FF2B5EF4-FFF2-40B4-BE49-F238E27FC236}">
                      <a16:creationId xmlns:a16="http://schemas.microsoft.com/office/drawing/2014/main" id="{11666178-8763-E199-ECF0-6168A00E2058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4D559B52-EDDB-CFAE-00C2-3FD06E7C2BD2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楕円 79">
                  <a:extLst>
                    <a:ext uri="{FF2B5EF4-FFF2-40B4-BE49-F238E27FC236}">
                      <a16:creationId xmlns:a16="http://schemas.microsoft.com/office/drawing/2014/main" id="{344DB6C7-5CB5-8AFF-9EF6-F62AD156F6EC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二等辺三角形 46">
                  <a:extLst>
                    <a:ext uri="{FF2B5EF4-FFF2-40B4-BE49-F238E27FC236}">
                      <a16:creationId xmlns:a16="http://schemas.microsoft.com/office/drawing/2014/main" id="{056CFF1C-A9F8-0C61-C905-D2EDF867C2AB}"/>
                    </a:ext>
                  </a:extLst>
                </p:cNvPr>
                <p:cNvSpPr/>
                <p:nvPr/>
              </p:nvSpPr>
              <p:spPr bwMode="auto">
                <a:xfrm>
                  <a:off x="2197052" y="2633169"/>
                  <a:ext cx="363806" cy="111116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059B5B80-6CCA-3BDC-FB57-6DE827062091}"/>
                    </a:ext>
                  </a:extLst>
                </p:cNvPr>
                <p:cNvSpPr/>
                <p:nvPr/>
              </p:nvSpPr>
              <p:spPr bwMode="auto">
                <a:xfrm>
                  <a:off x="1563136" y="1221811"/>
                  <a:ext cx="1621311" cy="815694"/>
                </a:xfrm>
                <a:custGeom>
                  <a:avLst/>
                  <a:gdLst>
                    <a:gd name="connsiteX0" fmla="*/ 807661 w 1621311"/>
                    <a:gd name="connsiteY0" fmla="*/ 0 h 795310"/>
                    <a:gd name="connsiteX1" fmla="*/ 1517763 w 1621311"/>
                    <a:gd name="connsiteY1" fmla="*/ 580872 h 795310"/>
                    <a:gd name="connsiteX2" fmla="*/ 1530444 w 1621311"/>
                    <a:gd name="connsiteY2" fmla="*/ 707122 h 795310"/>
                    <a:gd name="connsiteX3" fmla="*/ 1577217 w 1621311"/>
                    <a:gd name="connsiteY3" fmla="*/ 707122 h 795310"/>
                    <a:gd name="connsiteX4" fmla="*/ 1621311 w 1621311"/>
                    <a:gd name="connsiteY4" fmla="*/ 751216 h 795310"/>
                    <a:gd name="connsiteX5" fmla="*/ 1577217 w 1621311"/>
                    <a:gd name="connsiteY5" fmla="*/ 795310 h 795310"/>
                    <a:gd name="connsiteX6" fmla="*/ 44094 w 1621311"/>
                    <a:gd name="connsiteY6" fmla="*/ 795310 h 795310"/>
                    <a:gd name="connsiteX7" fmla="*/ 0 w 1621311"/>
                    <a:gd name="connsiteY7" fmla="*/ 751216 h 795310"/>
                    <a:gd name="connsiteX8" fmla="*/ 44094 w 1621311"/>
                    <a:gd name="connsiteY8" fmla="*/ 707122 h 795310"/>
                    <a:gd name="connsiteX9" fmla="*/ 84878 w 1621311"/>
                    <a:gd name="connsiteY9" fmla="*/ 707122 h 795310"/>
                    <a:gd name="connsiteX10" fmla="*/ 97559 w 1621311"/>
                    <a:gd name="connsiteY10" fmla="*/ 580872 h 795310"/>
                    <a:gd name="connsiteX11" fmla="*/ 807661 w 1621311"/>
                    <a:gd name="connsiteY11" fmla="*/ 0 h 79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1311" h="795310">
                      <a:moveTo>
                        <a:pt x="807661" y="0"/>
                      </a:moveTo>
                      <a:cubicBezTo>
                        <a:pt x="1157933" y="0"/>
                        <a:pt x="1450176" y="249369"/>
                        <a:pt x="1517763" y="580872"/>
                      </a:cubicBezTo>
                      <a:lnTo>
                        <a:pt x="1530444" y="707122"/>
                      </a:lnTo>
                      <a:lnTo>
                        <a:pt x="1577217" y="707122"/>
                      </a:lnTo>
                      <a:cubicBezTo>
                        <a:pt x="1601569" y="707122"/>
                        <a:pt x="1621311" y="726864"/>
                        <a:pt x="1621311" y="751216"/>
                      </a:cubicBezTo>
                      <a:cubicBezTo>
                        <a:pt x="1621311" y="775568"/>
                        <a:pt x="1601569" y="795310"/>
                        <a:pt x="1577217" y="795310"/>
                      </a:cubicBezTo>
                      <a:lnTo>
                        <a:pt x="44094" y="795310"/>
                      </a:lnTo>
                      <a:cubicBezTo>
                        <a:pt x="19742" y="795310"/>
                        <a:pt x="0" y="775568"/>
                        <a:pt x="0" y="751216"/>
                      </a:cubicBezTo>
                      <a:cubicBezTo>
                        <a:pt x="0" y="726864"/>
                        <a:pt x="19742" y="707122"/>
                        <a:pt x="44094" y="707122"/>
                      </a:cubicBezTo>
                      <a:lnTo>
                        <a:pt x="84878" y="707122"/>
                      </a:lnTo>
                      <a:lnTo>
                        <a:pt x="97559" y="580872"/>
                      </a:lnTo>
                      <a:cubicBezTo>
                        <a:pt x="165147" y="249369"/>
                        <a:pt x="457389" y="0"/>
                        <a:pt x="807661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" name="四角形: 上の 2 つの角を丸める 82">
                  <a:extLst>
                    <a:ext uri="{FF2B5EF4-FFF2-40B4-BE49-F238E27FC236}">
                      <a16:creationId xmlns:a16="http://schemas.microsoft.com/office/drawing/2014/main" id="{E115C1D2-C04C-2FB8-69D7-46EE59D3CB46}"/>
                    </a:ext>
                  </a:extLst>
                </p:cNvPr>
                <p:cNvSpPr/>
                <p:nvPr/>
              </p:nvSpPr>
              <p:spPr bwMode="auto">
                <a:xfrm rot="10800000">
                  <a:off x="2624435" y="347084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84" name="直線コネクタ 83">
                  <a:extLst>
                    <a:ext uri="{FF2B5EF4-FFF2-40B4-BE49-F238E27FC236}">
                      <a16:creationId xmlns:a16="http://schemas.microsoft.com/office/drawing/2014/main" id="{A032835C-5BF2-7E2A-CB6C-1ADB57B99471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85" name="直線コネクタ 84">
                  <a:extLst>
                    <a:ext uri="{FF2B5EF4-FFF2-40B4-BE49-F238E27FC236}">
                      <a16:creationId xmlns:a16="http://schemas.microsoft.com/office/drawing/2014/main" id="{1D0A013F-929D-A566-32EC-D27DB040FAC0}"/>
                    </a:ext>
                  </a:extLst>
                </p:cNvPr>
                <p:cNvCxnSpPr/>
                <p:nvPr/>
              </p:nvCxnSpPr>
              <p:spPr bwMode="auto">
                <a:xfrm>
                  <a:off x="2988502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86" name="直線コネクタ 85">
                  <a:extLst>
                    <a:ext uri="{FF2B5EF4-FFF2-40B4-BE49-F238E27FC236}">
                      <a16:creationId xmlns:a16="http://schemas.microsoft.com/office/drawing/2014/main" id="{CEB82772-B718-1897-9C24-53C7861E4E98}"/>
                    </a:ext>
                  </a:extLst>
                </p:cNvPr>
                <p:cNvCxnSpPr/>
                <p:nvPr/>
              </p:nvCxnSpPr>
              <p:spPr bwMode="auto">
                <a:xfrm>
                  <a:off x="2378955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49A0D3B5-CE40-F278-33D9-D7A3D2D8D7CB}"/>
                    </a:ext>
                  </a:extLst>
                </p:cNvPr>
                <p:cNvGrpSpPr/>
                <p:nvPr/>
              </p:nvGrpSpPr>
              <p:grpSpPr>
                <a:xfrm>
                  <a:off x="1924224" y="3015148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93" name="フリーフォーム: 図形 92">
                    <a:extLst>
                      <a:ext uri="{FF2B5EF4-FFF2-40B4-BE49-F238E27FC236}">
                        <a16:creationId xmlns:a16="http://schemas.microsoft.com/office/drawing/2014/main" id="{FFFBE802-EF2B-3F86-6AA1-A0C2D95DD6F8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4" name="台形 93">
                    <a:extLst>
                      <a:ext uri="{FF2B5EF4-FFF2-40B4-BE49-F238E27FC236}">
                        <a16:creationId xmlns:a16="http://schemas.microsoft.com/office/drawing/2014/main" id="{1A7BA1D8-F872-2C49-F68C-CD9B3BB3E36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chemeClr val="accent5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16DCF299-E153-615F-7390-A12F99C5DEF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91763" y="3124421"/>
                    <a:ext cx="174409" cy="449379"/>
                  </a:xfrm>
                  <a:custGeom>
                    <a:avLst/>
                    <a:gdLst>
                      <a:gd name="connsiteX0" fmla="*/ 129658 w 174409"/>
                      <a:gd name="connsiteY0" fmla="*/ 449379 h 449379"/>
                      <a:gd name="connsiteX1" fmla="*/ 44751 w 174409"/>
                      <a:gd name="connsiteY1" fmla="*/ 449379 h 449379"/>
                      <a:gd name="connsiteX2" fmla="*/ 0 w 174409"/>
                      <a:gd name="connsiteY2" fmla="*/ 162334 h 449379"/>
                      <a:gd name="connsiteX3" fmla="*/ 87204 w 174409"/>
                      <a:gd name="connsiteY3" fmla="*/ 0 h 449379"/>
                      <a:gd name="connsiteX4" fmla="*/ 174409 w 174409"/>
                      <a:gd name="connsiteY4" fmla="*/ 162336 h 4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4409" h="449379">
                        <a:moveTo>
                          <a:pt x="129658" y="449379"/>
                        </a:moveTo>
                        <a:lnTo>
                          <a:pt x="44751" y="449379"/>
                        </a:lnTo>
                        <a:lnTo>
                          <a:pt x="0" y="162334"/>
                        </a:lnTo>
                        <a:lnTo>
                          <a:pt x="87204" y="0"/>
                        </a:lnTo>
                        <a:lnTo>
                          <a:pt x="174409" y="162336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6" name="台形 95">
                    <a:extLst>
                      <a:ext uri="{FF2B5EF4-FFF2-40B4-BE49-F238E27FC236}">
                        <a16:creationId xmlns:a16="http://schemas.microsoft.com/office/drawing/2014/main" id="{F88B178F-8E3A-59A7-D02E-78031554811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66455" y="3015507"/>
                    <a:ext cx="225025" cy="152082"/>
                  </a:xfrm>
                  <a:prstGeom prst="trapezoid">
                    <a:avLst>
                      <a:gd name="adj" fmla="val 31263"/>
                    </a:avLst>
                  </a:pr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88" name="四角形: 角を丸くする 87">
                  <a:extLst>
                    <a:ext uri="{FF2B5EF4-FFF2-40B4-BE49-F238E27FC236}">
                      <a16:creationId xmlns:a16="http://schemas.microsoft.com/office/drawing/2014/main" id="{35672DB2-AF8E-57AE-7AC0-D22A978BE6A0}"/>
                    </a:ext>
                  </a:extLst>
                </p:cNvPr>
                <p:cNvSpPr/>
                <p:nvPr/>
              </p:nvSpPr>
              <p:spPr bwMode="auto">
                <a:xfrm rot="900000">
                  <a:off x="1884409" y="1993412"/>
                  <a:ext cx="290053" cy="77444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四角形: 角を丸くする 88">
                  <a:extLst>
                    <a:ext uri="{FF2B5EF4-FFF2-40B4-BE49-F238E27FC236}">
                      <a16:creationId xmlns:a16="http://schemas.microsoft.com/office/drawing/2014/main" id="{FFE5C473-3034-4344-E3CE-A108B062DE60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2586684" y="1993411"/>
                  <a:ext cx="290053" cy="77444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C9F32B28-E86A-9B24-3AC2-A3B9C1B47129}"/>
                    </a:ext>
                  </a:extLst>
                </p:cNvPr>
                <p:cNvSpPr/>
                <p:nvPr/>
              </p:nvSpPr>
              <p:spPr bwMode="auto">
                <a:xfrm>
                  <a:off x="2001389" y="2147236"/>
                  <a:ext cx="132316" cy="1614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C7F3A950-C85F-997D-BEBD-DE9301F118A0}"/>
                    </a:ext>
                  </a:extLst>
                </p:cNvPr>
                <p:cNvSpPr/>
                <p:nvPr/>
              </p:nvSpPr>
              <p:spPr bwMode="auto">
                <a:xfrm>
                  <a:off x="2644326" y="2147236"/>
                  <a:ext cx="132316" cy="16144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加算記号 91">
                  <a:extLst>
                    <a:ext uri="{FF2B5EF4-FFF2-40B4-BE49-F238E27FC236}">
                      <a16:creationId xmlns:a16="http://schemas.microsoft.com/office/drawing/2014/main" id="{29D0A8F9-94AA-10EA-3A93-E8EFE386B295}"/>
                    </a:ext>
                  </a:extLst>
                </p:cNvPr>
                <p:cNvSpPr/>
                <p:nvPr/>
              </p:nvSpPr>
              <p:spPr bwMode="auto">
                <a:xfrm>
                  <a:off x="2188894" y="1647045"/>
                  <a:ext cx="363806" cy="363806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122D0A00-69A1-7B4F-01DD-393B20335180}"/>
                </a:ext>
              </a:extLst>
            </p:cNvPr>
            <p:cNvGrpSpPr/>
            <p:nvPr/>
          </p:nvGrpSpPr>
          <p:grpSpPr>
            <a:xfrm rot="900000">
              <a:off x="2701706" y="2451690"/>
              <a:ext cx="910638" cy="1230988"/>
              <a:chOff x="2192787" y="1766211"/>
              <a:chExt cx="910638" cy="1230988"/>
            </a:xfrm>
          </p:grpSpPr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18BEDD7A-D5C8-7193-733E-0A4BB35BB088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8FAED117-8EA8-BC11-0ECD-D93606F786D9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角丸四角形 105">
                <a:extLst>
                  <a:ext uri="{FF2B5EF4-FFF2-40B4-BE49-F238E27FC236}">
                    <a16:creationId xmlns:a16="http://schemas.microsoft.com/office/drawing/2014/main" id="{E01748F4-5DCB-1255-DFFC-AF27B40EE428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角丸四角形 106">
                <a:extLst>
                  <a:ext uri="{FF2B5EF4-FFF2-40B4-BE49-F238E27FC236}">
                    <a16:creationId xmlns:a16="http://schemas.microsoft.com/office/drawing/2014/main" id="{F8918C34-E86C-86A5-4AD4-E5FE3EF4FC3B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角丸四角形 107">
                <a:extLst>
                  <a:ext uri="{FF2B5EF4-FFF2-40B4-BE49-F238E27FC236}">
                    <a16:creationId xmlns:a16="http://schemas.microsoft.com/office/drawing/2014/main" id="{4C56560D-1242-8109-EBA2-DD265A4142DF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" name="角丸四角形 104">
                <a:extLst>
                  <a:ext uri="{FF2B5EF4-FFF2-40B4-BE49-F238E27FC236}">
                    <a16:creationId xmlns:a16="http://schemas.microsoft.com/office/drawing/2014/main" id="{470779E7-C152-EA98-9828-A24C10C53B18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40C2F03-65CE-6490-4575-EAB44B860417}"/>
              </a:ext>
            </a:extLst>
          </p:cNvPr>
          <p:cNvSpPr txBox="1"/>
          <p:nvPr/>
        </p:nvSpPr>
        <p:spPr>
          <a:xfrm>
            <a:off x="2754110" y="3568485"/>
            <a:ext cx="6514170" cy="24683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立入禁止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E9D8A3A-A57E-E3CF-69C7-88A1C3EFA19A}"/>
              </a:ext>
            </a:extLst>
          </p:cNvPr>
          <p:cNvSpPr txBox="1"/>
          <p:nvPr/>
        </p:nvSpPr>
        <p:spPr>
          <a:xfrm>
            <a:off x="2754110" y="809787"/>
            <a:ext cx="6514170" cy="24683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砂防施設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67616379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12</Words>
  <Application>Microsoft Office PowerPoint</Application>
  <PresentationFormat>A4 210 x 297 mm</PresentationFormat>
  <Paragraphs>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砂防施設 立入禁止の貼り紙</dc:title>
  <dc:subject>砂防施設 立入禁止の貼り紙</dc:subject>
  <dc:creator>でじけろお</dc:creator>
  <cp:revision>1</cp:revision>
  <dcterms:created xsi:type="dcterms:W3CDTF">2014-12-04T06:28:23Z</dcterms:created>
  <dcterms:modified xsi:type="dcterms:W3CDTF">2025-04-26T14:54:55Z</dcterms:modified>
  <cp:version>1</cp:version>
</cp:coreProperties>
</file>